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02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10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7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50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80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93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26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0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07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97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2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DA94-40C3-461E-8A0A-16EDCAE9FEE6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ED548-26D5-4D83-86E4-E3815A805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58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3375" y="200025"/>
            <a:ext cx="11639550" cy="1490663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№ 95 города Тюмени имени К.Д. Ушинского объявляет набор в класс психолого-педагогической направленности среди обучающихся 10 - 11-х классов 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33375" y="2124075"/>
            <a:ext cx="5467349" cy="454342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обучения учащиеся ознакомятся с основами педагогики и психологии, пройдут обучение в «Школе вожатого» и «Школе волонтера». 	</a:t>
            </a:r>
          </a:p>
          <a:p>
            <a:pPr marL="0" indent="0" algn="ctr">
              <a:lnSpc>
                <a:spcPct val="120000"/>
              </a:lnSpc>
              <a:buNone/>
            </a:pPr>
            <a:endParaRPr lang="ru-RU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будут проводиться в рамках внеурочной деятельности на базе            ГАОУ ТО ДПО «Тюменский областной государственный институт развития регионального образования»,                 ФГАОУ ВО «Тюменский государственный университет».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Объект 6"/>
          <p:cNvPicPr>
            <a:picLocks noGrp="1"/>
          </p:cNvPicPr>
          <p:nvPr>
            <p:ph sz="half" idx="2"/>
          </p:nvPr>
        </p:nvPicPr>
        <p:blipFill rotWithShape="1">
          <a:blip r:embed="rId2"/>
          <a:srcRect l="11546" t="13938" r="24449" b="20682"/>
          <a:stretch/>
        </p:blipFill>
        <p:spPr bwMode="auto">
          <a:xfrm>
            <a:off x="8172451" y="4767260"/>
            <a:ext cx="2971799" cy="1752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https://get.wallhere.com/photo/students-fingers-class-globe-books-white-background-10318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1895474"/>
            <a:ext cx="4000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8349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76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МАОУ СОШ № 95 города Тюмени имени К.Д. Ушинского объявляет набор в класс психолого-педагогической направленности среди обучающихся 10 - 11-х классов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СОШ № 95 города Тюмени имени К.Д. Ушинского объявляет набор в класс психолого-педагогической направленности среди обучающихся 10-х классов </dc:title>
  <dc:creator>иопагл</dc:creator>
  <cp:lastModifiedBy>User</cp:lastModifiedBy>
  <cp:revision>4</cp:revision>
  <dcterms:created xsi:type="dcterms:W3CDTF">2023-07-25T16:00:48Z</dcterms:created>
  <dcterms:modified xsi:type="dcterms:W3CDTF">2023-09-07T13:44:13Z</dcterms:modified>
</cp:coreProperties>
</file>